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A44434-FD8B-408F-8008-FA238E086D85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4E3762D-5B20-4C8D-B76F-3FCA5B913E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CBTC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Declaration of Faith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9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3820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 </a:t>
            </a:r>
            <a:r>
              <a:rPr lang="en-US" dirty="0"/>
              <a:t>am blessed beyond a curse</a:t>
            </a:r>
          </a:p>
          <a:p>
            <a:r>
              <a:rPr lang="en-US" dirty="0"/>
              <a:t>Whatever I lay my hands to do shall prosper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joy of the Lord is my strength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the stripes of JESUS I am healed 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sickness or disease dwells in me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the crown of my head to the </a:t>
            </a:r>
            <a:r>
              <a:rPr lang="en-US" dirty="0" smtClean="0"/>
              <a:t>soles </a:t>
            </a:r>
            <a:r>
              <a:rPr lang="en-US" dirty="0"/>
              <a:t>of my </a:t>
            </a:r>
            <a:r>
              <a:rPr lang="en-US" dirty="0" smtClean="0"/>
              <a:t>feet, </a:t>
            </a:r>
            <a:r>
              <a:rPr lang="en-US" dirty="0"/>
              <a:t>I am healed and whole </a:t>
            </a:r>
            <a:endParaRPr lang="en-US" dirty="0" smtClean="0"/>
          </a:p>
          <a:p>
            <a:r>
              <a:rPr lang="en-US" dirty="0" smtClean="0"/>
              <a:t>Wisdom </a:t>
            </a:r>
            <a:r>
              <a:rPr lang="en-US" dirty="0"/>
              <a:t>is my portion </a:t>
            </a:r>
            <a:endParaRPr lang="en-US" dirty="0" smtClean="0"/>
          </a:p>
          <a:p>
            <a:r>
              <a:rPr lang="en-US" dirty="0" smtClean="0"/>
              <a:t>Favor </a:t>
            </a:r>
            <a:r>
              <a:rPr lang="en-US" dirty="0"/>
              <a:t>is my portion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right people are in my future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right opportunities are headed my way </a:t>
            </a:r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/>
              <a:t>will accomplish my dreams and fulfill my destiny </a:t>
            </a:r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/>
              <a:t>will overcome every </a:t>
            </a:r>
            <a:r>
              <a:rPr lang="en-US" dirty="0" smtClean="0"/>
              <a:t>obstacle in my life</a:t>
            </a:r>
            <a:endParaRPr lang="en-US" dirty="0"/>
          </a:p>
          <a:p>
            <a:r>
              <a:rPr lang="en-US" dirty="0"/>
              <a:t>2015 is my </a:t>
            </a:r>
            <a:r>
              <a:rPr lang="en-US" dirty="0" smtClean="0"/>
              <a:t>year of victory and breakthrough</a:t>
            </a:r>
            <a:endParaRPr lang="en-US" dirty="0"/>
          </a:p>
          <a:p>
            <a:r>
              <a:rPr lang="en-US" dirty="0"/>
              <a:t>My best years are ahead of me</a:t>
            </a:r>
          </a:p>
          <a:p>
            <a:r>
              <a:rPr lang="en-US" dirty="0"/>
              <a:t>Things have shifted in my favor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4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6096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God is about to show me something that I have never </a:t>
            </a:r>
            <a:r>
              <a:rPr lang="en-US" dirty="0" smtClean="0"/>
              <a:t>seen. </a:t>
            </a:r>
            <a:r>
              <a:rPr lang="en-US" dirty="0" smtClean="0"/>
              <a:t>It's going to be bigger, better, greater than I ever imagined.</a:t>
            </a:r>
          </a:p>
          <a:p>
            <a:r>
              <a:rPr lang="en-US" dirty="0" smtClean="0"/>
              <a:t> God has good thoughts of me, thoughts of good and not of evil, to give me a hope and a future.</a:t>
            </a:r>
          </a:p>
          <a:p>
            <a:r>
              <a:rPr lang="en-US" dirty="0" smtClean="0"/>
              <a:t> I am set for greatness </a:t>
            </a:r>
          </a:p>
          <a:p>
            <a:r>
              <a:rPr lang="en-US" dirty="0" smtClean="0"/>
              <a:t>I am for signs and wonders </a:t>
            </a:r>
          </a:p>
          <a:p>
            <a:r>
              <a:rPr lang="en-US" dirty="0" smtClean="0"/>
              <a:t>Supernatural things will happen in my favor </a:t>
            </a:r>
          </a:p>
          <a:p>
            <a:r>
              <a:rPr lang="en-US" dirty="0" smtClean="0"/>
              <a:t>No weapon fashioned against me shall prosper </a:t>
            </a:r>
          </a:p>
          <a:p>
            <a:r>
              <a:rPr lang="en-US" dirty="0" smtClean="0"/>
              <a:t>And every tongue that rises against me in Judgment I condemn today in JESUS name</a:t>
            </a:r>
          </a:p>
          <a:p>
            <a:r>
              <a:rPr lang="en-US" dirty="0" smtClean="0"/>
              <a:t> I will not die, but live to declare the goodness of the God in the land of the living </a:t>
            </a:r>
          </a:p>
          <a:p>
            <a:r>
              <a:rPr lang="en-US" dirty="0" smtClean="0"/>
              <a:t>I am the redeemed of the Lord and I say so today </a:t>
            </a:r>
          </a:p>
          <a:p>
            <a:r>
              <a:rPr lang="en-US" dirty="0" smtClean="0"/>
              <a:t>Goodness and mercy shall follow me and overtake me all the days of my life and I will dwell in the house of the Lord, forever and ever In JESUS name. Amen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27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</TotalTime>
  <Words>280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Equity</vt:lpstr>
      <vt:lpstr>Declaration of Faith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Faith</dc:title>
  <dc:creator>Adalbert Tanyi</dc:creator>
  <cp:lastModifiedBy>Adalbert Tanyi</cp:lastModifiedBy>
  <cp:revision>3</cp:revision>
  <dcterms:created xsi:type="dcterms:W3CDTF">2015-01-29T08:02:43Z</dcterms:created>
  <dcterms:modified xsi:type="dcterms:W3CDTF">2015-01-29T08:51:11Z</dcterms:modified>
</cp:coreProperties>
</file>